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15" r:id="rId6"/>
    <p:sldId id="26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9FE"/>
    <a:srgbClr val="E9FFEE"/>
    <a:srgbClr val="ECF6FF"/>
    <a:srgbClr val="FEF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7900" autoAdjust="0"/>
  </p:normalViewPr>
  <p:slideViewPr>
    <p:cSldViewPr snapToGrid="0">
      <p:cViewPr varScale="1">
        <p:scale>
          <a:sx n="102" d="100"/>
          <a:sy n="102" d="100"/>
        </p:scale>
        <p:origin x="93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78FDA-50DF-44B5-9FBA-F96BB1FB8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D29A7-0808-4104-8F67-C229520D70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12058-ED5C-4B87-B87C-1194BC0503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12058-ED5C-4B87-B87C-1194BC0503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12058-ED5C-4B87-B87C-1194BC0503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99C2A-889C-45DF-A45C-633D3A242C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E32B5-07B2-4F1E-B467-F02C85D5B4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b="34927"/>
          <a:stretch>
            <a:fillRect/>
          </a:stretch>
        </p:blipFill>
        <p:spPr>
          <a:xfrm>
            <a:off x="-2" y="0"/>
            <a:ext cx="12192002" cy="505775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5500" y="-27758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74" y="39345"/>
            <a:ext cx="3455246" cy="3455246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983067" y="3369732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b="1" i="0" dirty="0">
                <a:solidFill>
                  <a:schemeClr val="bg1"/>
                </a:solidFill>
                <a:effectLst/>
                <a:latin typeface="-apple-system"/>
              </a:rPr>
              <a:t>暑假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-apple-system"/>
              </a:rPr>
              <a:t>总结</a:t>
            </a:r>
            <a:endParaRPr lang="zh-CN" altLang="en-US" sz="40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cxnSp>
        <p:nvCxnSpPr>
          <p:cNvPr id="4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90"/>
          <p:cNvSpPr/>
          <p:nvPr/>
        </p:nvSpPr>
        <p:spPr>
          <a:xfrm>
            <a:off x="4182432" y="5460729"/>
            <a:ext cx="3816132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汇报人：曹家</a:t>
            </a:r>
            <a:r>
              <a:rPr kumimoji="1" lang="zh-CN" altLang="en-US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航</a:t>
            </a:r>
            <a:endParaRPr kumimoji="1" lang="zh-CN" altLang="en-US" sz="28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圆角矩形 193"/>
          <p:cNvSpPr/>
          <p:nvPr/>
        </p:nvSpPr>
        <p:spPr>
          <a:xfrm>
            <a:off x="7853888" y="5727356"/>
            <a:ext cx="2341189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副标题 2"/>
          <p:cNvSpPr txBox="1"/>
          <p:nvPr/>
        </p:nvSpPr>
        <p:spPr>
          <a:xfrm>
            <a:off x="2452443" y="6400304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10917" y="6215638"/>
            <a:ext cx="13652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2025.09.18</a:t>
            </a:r>
            <a:endParaRPr kumimoji="1" lang="zh-CN" altLang="en-US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2" y="697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kern="1200" cap="none" spc="0" normalizeH="0" baseline="0" noProof="0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暑假学习</a:t>
            </a:r>
            <a:r>
              <a:rPr kumimoji="1" lang="zh-CN" altLang="en-US" sz="2800" b="1" i="0" kern="1200" cap="none" spc="0" normalizeH="0" baseline="0" noProof="0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情况</a:t>
            </a:r>
            <a:endParaRPr kumimoji="1" lang="zh-CN" altLang="en-US" sz="2800" b="1" i="0" kern="1200" cap="none" spc="0" normalizeH="0" baseline="0" noProof="0" dirty="0">
              <a:solidFill>
                <a:schemeClr val="bg2">
                  <a:lumMod val="9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613" y="842063"/>
            <a:ext cx="174277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Unet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6488" y="1346085"/>
            <a:ext cx="11123676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阅读完了Unet的论文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学习了Unet网络架构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86690" y="2169160"/>
            <a:ext cx="29311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Segment Anything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6600" y="2722245"/>
            <a:ext cx="990727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1.阅读完了SAM的论文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2.训练了SAM模型，并且试着跑了自己的数据集，还没有完成卫星翅膀的分割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TG_3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3719195"/>
            <a:ext cx="1625600" cy="1625600"/>
          </a:xfrm>
          <a:prstGeom prst="rect">
            <a:avLst/>
          </a:prstGeom>
        </p:spPr>
      </p:pic>
      <p:pic>
        <p:nvPicPr>
          <p:cNvPr id="14" name="图片 13" descr="seg_TG_3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3719195"/>
            <a:ext cx="1637665" cy="1637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71420" y="5491480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9585" y="549148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推理后的图片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2" y="697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kern="1200" cap="none" spc="0" normalizeH="0" baseline="0" noProof="0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暑假学习</a:t>
            </a:r>
            <a:r>
              <a:rPr kumimoji="1" lang="zh-CN" altLang="en-US" sz="2800" b="1" i="0" kern="1200" cap="none" spc="0" normalizeH="0" baseline="0" noProof="0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情况</a:t>
            </a:r>
            <a:endParaRPr kumimoji="1" lang="zh-CN" altLang="en-US" sz="2800" b="1" i="0" kern="1200" cap="none" spc="0" normalizeH="0" baseline="0" noProof="0" dirty="0">
              <a:solidFill>
                <a:schemeClr val="bg2">
                  <a:lumMod val="9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3690" y="879475"/>
            <a:ext cx="68510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SAM 2: Segment Anything in Images and Videos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6600" y="1432560"/>
            <a:ext cx="8141970" cy="1103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1.阅读完了SAM2的论文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2.配置好了环境，可以使用SAM2模型推理图片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690" y="5015230"/>
            <a:ext cx="49580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go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语言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学习情况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488" y="5568200"/>
            <a:ext cx="11123676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目前马上学完gin框架，学完之后阅读项目代码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2456180"/>
            <a:ext cx="2674620" cy="20212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50" y="2477770"/>
            <a:ext cx="2696210" cy="20459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40305" y="4649470"/>
            <a:ext cx="70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25615" y="464947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推理后的图片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cxnSp>
        <p:nvCxnSpPr>
          <p:cNvPr id="75" name="直线连接符 4"/>
          <p:cNvCxnSpPr/>
          <p:nvPr/>
        </p:nvCxnSpPr>
        <p:spPr>
          <a:xfrm>
            <a:off x="4571160" y="4189051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207"/>
          <p:cNvCxnSpPr/>
          <p:nvPr/>
        </p:nvCxnSpPr>
        <p:spPr>
          <a:xfrm>
            <a:off x="4571160" y="4664180"/>
            <a:ext cx="57341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12"/>
          <p:cNvCxnSpPr/>
          <p:nvPr/>
        </p:nvCxnSpPr>
        <p:spPr>
          <a:xfrm>
            <a:off x="3985111" y="2420939"/>
            <a:ext cx="0" cy="22701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9" y="2059601"/>
            <a:ext cx="2857500" cy="2857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99331" y="2064226"/>
            <a:ext cx="508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8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>
                        <a:alpha val="43000"/>
                      </a:prst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THANKS</a:t>
            </a:r>
            <a:endParaRPr kumimoji="1" lang="zh-CN" altLang="en-US" sz="88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>
                      <a:alpha val="43000"/>
                    </a:prstClr>
                  </a:gs>
                  <a:gs pos="100000">
                    <a:prstClr val="white">
                      <a:alpha val="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71097" y="2402942"/>
            <a:ext cx="5109091" cy="1714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谢谢大家</a:t>
            </a:r>
            <a:endParaRPr kumimoji="1" lang="en-US" altLang="zh-CN" sz="9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898544" y="887168"/>
            <a:ext cx="2279311" cy="673670"/>
          </a:xfrm>
          <a:prstGeom prst="rect">
            <a:avLst/>
          </a:prstGeom>
        </p:spPr>
      </p:pic>
      <p:sp>
        <p:nvSpPr>
          <p:cNvPr id="16" name="副标题 2"/>
          <p:cNvSpPr txBox="1"/>
          <p:nvPr/>
        </p:nvSpPr>
        <p:spPr>
          <a:xfrm>
            <a:off x="2452443" y="5858895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WPS 演示</Application>
  <PresentationFormat>宽屏</PresentationFormat>
  <Paragraphs>45</Paragraphs>
  <Slides>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2" baseType="lpstr">
      <vt:lpstr>Arial</vt:lpstr>
      <vt:lpstr>宋体</vt:lpstr>
      <vt:lpstr>Wingdings</vt:lpstr>
      <vt:lpstr>Microsoft YaHei Regular</vt:lpstr>
      <vt:lpstr>微软雅黑</vt:lpstr>
      <vt:lpstr>-apple-system</vt:lpstr>
      <vt:lpstr>Segoe Print</vt:lpstr>
      <vt:lpstr>方正小标宋简体</vt:lpstr>
      <vt:lpstr>Lato</vt:lpstr>
      <vt:lpstr>Calibri</vt:lpstr>
      <vt:lpstr>Calibri</vt:lpstr>
      <vt:lpstr>等线</vt:lpstr>
      <vt:lpstr>Inter</vt:lpstr>
      <vt:lpstr>Times New Roman</vt:lpstr>
      <vt:lpstr>Lucida Grande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郑烨</dc:creator>
  <cp:lastModifiedBy>我多高尚</cp:lastModifiedBy>
  <cp:revision>58</cp:revision>
  <dcterms:created xsi:type="dcterms:W3CDTF">2024-04-23T07:30:00Z</dcterms:created>
  <dcterms:modified xsi:type="dcterms:W3CDTF">2025-09-17T15:23:57Z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C50236E8DA3D45E2A07B1E66017393FF_13</vt:lpwstr>
  </property>
  <property fmtid="{D5CDD505-2E9C-101B-9397-08002B2CF9AE}" pid="3" name="KSOProductBuildVer">
    <vt:lpwstr>2052-12.1.0.22529</vt:lpwstr>
  </property>
</Properties>
</file>